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900" autoAdjust="0"/>
  </p:normalViewPr>
  <p:slideViewPr>
    <p:cSldViewPr snapToGrid="0">
      <p:cViewPr varScale="1">
        <p:scale>
          <a:sx n="101" d="100"/>
          <a:sy n="101" d="100"/>
        </p:scale>
        <p:origin x="39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9A05A-6261-4727-812D-69057AB2EA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965C9-A512-4296-BA8F-57C52770284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5" y="0"/>
            <a:ext cx="118330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5" y="0"/>
            <a:ext cx="1183301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Calibri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李凌风(东风汽车集团股份有限公司新能源汽车事业管理部综合管理分部)</dc:creator>
  <cp:lastModifiedBy>Administrator</cp:lastModifiedBy>
  <cp:revision>2</cp:revision>
  <dcterms:created xsi:type="dcterms:W3CDTF">2022-02-12T06:55:00Z</dcterms:created>
  <dcterms:modified xsi:type="dcterms:W3CDTF">2022-08-11T00:58:52Z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4258BFD229EE45AD8B8F626DE22E5338</vt:lpwstr>
  </property>
  <property fmtid="{D5CDD505-2E9C-101B-9397-08002B2CF9AE}" pid="3" name="KSOProductBuildVer">
    <vt:lpwstr>2052-11.1.0.11194</vt:lpwstr>
  </property>
</Properties>
</file>